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6800000" cy="4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03" y="2657623"/>
            <a:ext cx="7457143" cy="2380953"/>
          </a:xfrm>
        </p:spPr>
      </p:pic>
    </p:spTree>
    <p:extLst>
      <p:ext uri="{BB962C8B-B14F-4D97-AF65-F5344CB8AC3E}">
        <p14:creationId xmlns:p14="http://schemas.microsoft.com/office/powerpoint/2010/main" val="202942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493435"/>
            <a:ext cx="7499350" cy="4709330"/>
          </a:xfrm>
        </p:spPr>
      </p:pic>
    </p:spTree>
    <p:extLst>
      <p:ext uri="{BB962C8B-B14F-4D97-AF65-F5344CB8AC3E}">
        <p14:creationId xmlns:p14="http://schemas.microsoft.com/office/powerpoint/2010/main" val="275837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3656"/>
            <a:ext cx="5257800" cy="6497378"/>
          </a:xfrm>
        </p:spPr>
      </p:pic>
    </p:spTree>
    <p:extLst>
      <p:ext uri="{BB962C8B-B14F-4D97-AF65-F5344CB8AC3E}">
        <p14:creationId xmlns:p14="http://schemas.microsoft.com/office/powerpoint/2010/main" val="18761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44" y="1524000"/>
            <a:ext cx="7088427" cy="4343399"/>
          </a:xfrm>
        </p:spPr>
      </p:pic>
    </p:spTree>
    <p:extLst>
      <p:ext uri="{BB962C8B-B14F-4D97-AF65-F5344CB8AC3E}">
        <p14:creationId xmlns:p14="http://schemas.microsoft.com/office/powerpoint/2010/main" val="18348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752600"/>
            <a:ext cx="7562088" cy="3459162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Advanced Cardiovascular </a:t>
            </a:r>
            <a:r>
              <a:rPr lang="en-US" sz="6000" dirty="0"/>
              <a:t>L</a:t>
            </a:r>
            <a:r>
              <a:rPr lang="en-US" sz="6000" dirty="0" smtClean="0"/>
              <a:t>ife Support (ACLS)</a:t>
            </a:r>
            <a:br>
              <a:rPr lang="en-US" sz="6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300" dirty="0" smtClean="0">
                <a:solidFill>
                  <a:srgbClr val="C00000"/>
                </a:solidFill>
                <a:latin typeface="Comic Sans MS" pitchFamily="66" charset="0"/>
              </a:rPr>
              <a:t>Dr</a:t>
            </a:r>
            <a:r>
              <a:rPr lang="en-US" sz="3300" dirty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en-US" sz="3300" dirty="0" err="1">
                <a:solidFill>
                  <a:srgbClr val="C00000"/>
                </a:solidFill>
                <a:latin typeface="Comic Sans MS" pitchFamily="66" charset="0"/>
              </a:rPr>
              <a:t>Sina</a:t>
            </a:r>
            <a:r>
              <a:rPr lang="en-US" sz="33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Comic Sans MS" pitchFamily="66" charset="0"/>
              </a:rPr>
              <a:t>Mashayekhi</a:t>
            </a:r>
            <a:r>
              <a:rPr lang="en-US" sz="3300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33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3300" dirty="0">
                <a:solidFill>
                  <a:srgbClr val="C00000"/>
                </a:solidFill>
                <a:latin typeface="Comic Sans MS" pitchFamily="66" charset="0"/>
              </a:rPr>
              <a:t>Assistant professor</a:t>
            </a:r>
            <a:br>
              <a:rPr lang="en-US" sz="33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3300" dirty="0">
                <a:solidFill>
                  <a:srgbClr val="C00000"/>
                </a:solidFill>
                <a:latin typeface="Comic Sans MS" pitchFamily="66" charset="0"/>
              </a:rPr>
              <a:t>Tabriz university of medical science</a:t>
            </a:r>
            <a:br>
              <a:rPr lang="en-US" sz="3300" dirty="0">
                <a:solidFill>
                  <a:srgbClr val="C00000"/>
                </a:solidFill>
                <a:latin typeface="Comic Sans MS" pitchFamily="66" charset="0"/>
              </a:rPr>
            </a:b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093357"/>
            <a:ext cx="1699905" cy="17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10" y="381000"/>
            <a:ext cx="5952790" cy="6303658"/>
          </a:xfrm>
        </p:spPr>
      </p:pic>
    </p:spTree>
    <p:extLst>
      <p:ext uri="{BB962C8B-B14F-4D97-AF65-F5344CB8AC3E}">
        <p14:creationId xmlns:p14="http://schemas.microsoft.com/office/powerpoint/2010/main" val="18459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2063"/>
            <a:ext cx="5410200" cy="6411785"/>
          </a:xfrm>
        </p:spPr>
      </p:pic>
    </p:spTree>
    <p:extLst>
      <p:ext uri="{BB962C8B-B14F-4D97-AF65-F5344CB8AC3E}">
        <p14:creationId xmlns:p14="http://schemas.microsoft.com/office/powerpoint/2010/main" val="3562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44" y="1524000"/>
            <a:ext cx="7102907" cy="4219338"/>
          </a:xfrm>
        </p:spPr>
      </p:pic>
    </p:spTree>
    <p:extLst>
      <p:ext uri="{BB962C8B-B14F-4D97-AF65-F5344CB8AC3E}">
        <p14:creationId xmlns:p14="http://schemas.microsoft.com/office/powerpoint/2010/main" val="34857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012412"/>
            <a:ext cx="7499350" cy="3671375"/>
          </a:xfrm>
        </p:spPr>
      </p:pic>
    </p:spTree>
    <p:extLst>
      <p:ext uri="{BB962C8B-B14F-4D97-AF65-F5344CB8AC3E}">
        <p14:creationId xmlns:p14="http://schemas.microsoft.com/office/powerpoint/2010/main" val="55448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65" y="2676671"/>
            <a:ext cx="7447620" cy="2342857"/>
          </a:xfrm>
        </p:spPr>
      </p:pic>
    </p:spTree>
    <p:extLst>
      <p:ext uri="{BB962C8B-B14F-4D97-AF65-F5344CB8AC3E}">
        <p14:creationId xmlns:p14="http://schemas.microsoft.com/office/powerpoint/2010/main" val="89307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812697"/>
            <a:ext cx="7499350" cy="4070805"/>
          </a:xfrm>
        </p:spPr>
      </p:pic>
    </p:spTree>
    <p:extLst>
      <p:ext uri="{BB962C8B-B14F-4D97-AF65-F5344CB8AC3E}">
        <p14:creationId xmlns:p14="http://schemas.microsoft.com/office/powerpoint/2010/main" val="90342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08" y="1867147"/>
            <a:ext cx="7133334" cy="3961905"/>
          </a:xfrm>
        </p:spPr>
      </p:pic>
    </p:spTree>
    <p:extLst>
      <p:ext uri="{BB962C8B-B14F-4D97-AF65-F5344CB8AC3E}">
        <p14:creationId xmlns:p14="http://schemas.microsoft.com/office/powerpoint/2010/main" val="422984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</TotalTime>
  <Words>7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PowerPoint Presentation</vt:lpstr>
      <vt:lpstr>Advanced Cardiovascular Life Support (ACLS)  Dr. Sina Mashayekhi Assistant professor Tabriz university of medical science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</dc:creator>
  <cp:lastModifiedBy>Espinas</cp:lastModifiedBy>
  <cp:revision>5</cp:revision>
  <dcterms:created xsi:type="dcterms:W3CDTF">2006-08-16T00:00:00Z</dcterms:created>
  <dcterms:modified xsi:type="dcterms:W3CDTF">2018-09-14T15:16:07Z</dcterms:modified>
</cp:coreProperties>
</file>